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0"/>
  </p:notesMasterIdLst>
  <p:sldIdLst>
    <p:sldId id="256" r:id="rId2"/>
    <p:sldId id="262" r:id="rId3"/>
    <p:sldId id="257" r:id="rId4"/>
    <p:sldId id="258" r:id="rId5"/>
    <p:sldId id="259" r:id="rId6"/>
    <p:sldId id="263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99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34A3B-776D-4477-B0BE-B4633EFAC9F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4C0148-9207-4B9B-B4DA-D0ED2101CF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729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aperBackingColor.jpg"/>
          <p:cNvPicPr>
            <a:picLocks noChangeAspect="1"/>
          </p:cNvPicPr>
          <p:nvPr/>
        </p:nvPicPr>
        <p:blipFill>
          <a:blip r:embed="rId2"/>
          <a:srcRect l="469" t="13915"/>
          <a:stretch>
            <a:fillRect/>
          </a:stretch>
        </p:blipFill>
        <p:spPr>
          <a:xfrm>
            <a:off x="1613903" y="699248"/>
            <a:ext cx="5916194" cy="3837694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>
            <a:solidFill>
              <a:srgbClr val="FDFDFD"/>
            </a:solidFill>
            <a:miter lim="800000"/>
          </a:ln>
          <a:effectLst>
            <a:outerShdw blurRad="57150" dist="37500" dir="7560000" sy="98000" kx="80000" ky="63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09569" y="1143000"/>
            <a:ext cx="5724862" cy="184696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6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69" y="2994212"/>
            <a:ext cx="5724862" cy="1007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90000"/>
              <a:buFont typeface="Wingdings" pitchFamily="2" charset="2"/>
              <a:buNone/>
              <a:defRPr sz="2000" kern="1200">
                <a:solidFill>
                  <a:schemeClr val="bg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363" y="1143000"/>
            <a:ext cx="3807662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199" y="605118"/>
            <a:ext cx="3776472" cy="556549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363" y="2618815"/>
            <a:ext cx="3807662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pictureCaptionBacking.png"/>
          <p:cNvPicPr>
            <a:picLocks noChangeAspect="1"/>
          </p:cNvPicPr>
          <p:nvPr/>
        </p:nvPicPr>
        <p:blipFill>
          <a:blip r:embed="rId2"/>
          <a:srcRect l="52272" t="8889" r="5152" b="16566"/>
          <a:stretch>
            <a:fillRect/>
          </a:stretch>
        </p:blipFill>
        <p:spPr>
          <a:xfrm>
            <a:off x="4594412" y="663388"/>
            <a:ext cx="3893127" cy="511232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25487" y="1143000"/>
            <a:ext cx="3792537" cy="1341344"/>
          </a:xfrm>
        </p:spPr>
        <p:txBody>
          <a:bodyPr anchor="b"/>
          <a:lstStyle>
            <a:lvl1pPr algn="ct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487" y="2618815"/>
            <a:ext cx="3792537" cy="3133164"/>
          </a:xfrm>
        </p:spPr>
        <p:txBody>
          <a:bodyPr>
            <a:normAutofit/>
          </a:bodyPr>
          <a:lstStyle>
            <a:lvl1pPr marL="0" indent="0" algn="ctr">
              <a:spcBef>
                <a:spcPts val="18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29938" y="864971"/>
            <a:ext cx="3422075" cy="47091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487" y="462896"/>
            <a:ext cx="7718425" cy="828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9" y="1598613"/>
            <a:ext cx="7718424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685801"/>
            <a:ext cx="1066800" cy="548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5488" y="685757"/>
            <a:ext cx="6437312" cy="54822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hotoBacking-r.png"/>
          <p:cNvPicPr>
            <a:picLocks noChangeAspect="1"/>
          </p:cNvPicPr>
          <p:nvPr/>
        </p:nvPicPr>
        <p:blipFill>
          <a:blip r:embed="rId2"/>
          <a:srcRect l="17353" t="9412" r="17500" b="32353"/>
          <a:stretch>
            <a:fillRect/>
          </a:stretch>
        </p:blipFill>
        <p:spPr>
          <a:xfrm>
            <a:off x="1586753" y="645459"/>
            <a:ext cx="5957047" cy="39937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24600"/>
            <a:ext cx="2133600" cy="273050"/>
          </a:xfrm>
        </p:spPr>
        <p:txBody>
          <a:bodyPr/>
          <a:lstStyle>
            <a:lvl1pPr>
              <a:defRPr sz="14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4435" y="4953000"/>
            <a:ext cx="8095130" cy="857250"/>
          </a:xfrm>
        </p:spPr>
        <p:txBody>
          <a:bodyPr anchor="b" anchorCtr="0">
            <a:noAutofit/>
          </a:bodyPr>
          <a:lstStyle>
            <a:lvl1pPr>
              <a:defRPr sz="54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4435" y="5791200"/>
            <a:ext cx="8095130" cy="5072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764792" y="804672"/>
            <a:ext cx="5638800" cy="3657600"/>
          </a:xfrm>
        </p:spPr>
        <p:txBody>
          <a:bodyPr/>
          <a:lstStyle>
            <a:lvl1pPr>
              <a:buNone/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818" y="2514600"/>
            <a:ext cx="8162365" cy="914400"/>
          </a:xfrm>
        </p:spPr>
        <p:txBody>
          <a:bodyPr anchor="b" anchorCtr="0"/>
          <a:lstStyle>
            <a:lvl1pPr algn="ctr">
              <a:defRPr sz="5400" b="0" cap="none" baseline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818" y="3429000"/>
            <a:ext cx="8162365" cy="701000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kern="1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1598613"/>
            <a:ext cx="3773488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3900" y="2174875"/>
            <a:ext cx="3773488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98613"/>
            <a:ext cx="3776472" cy="427877"/>
          </a:xfrm>
        </p:spPr>
        <p:txBody>
          <a:bodyPr anchor="b">
            <a:norm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776472" cy="39973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4170"/>
            <a:ext cx="7707406" cy="223113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458386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239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86753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239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913094"/>
            <a:ext cx="3776472" cy="2232212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6141" y="314979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/>
              <a:t>Click to edit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6141" y="1586753"/>
            <a:ext cx="7691719" cy="4571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48EF750-323F-B84F-B5B7-7FAEC383295F}" type="datetimeFigureOut">
              <a:rPr lang="en-US" smtClean="0"/>
              <a:t>8/16/2016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DF37B4D-4B40-5B4F-BB8F-C79F0EA6EFD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400"/>
        </a:spcBef>
        <a:buSzPct val="90000"/>
        <a:buFont typeface="Wingdings" pitchFamily="2" charset="2"/>
        <a:buChar char="v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263650" indent="-34925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336550" algn="l" defTabSz="914400" rtl="0" eaLnBrk="1" latinLnBrk="0" hangingPunct="1">
        <a:spcBef>
          <a:spcPts val="12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457200" algn="l" defTabSz="914400" rtl="0" eaLnBrk="1" latinLnBrk="0" hangingPunct="1">
        <a:spcBef>
          <a:spcPts val="1200"/>
        </a:spcBef>
        <a:buSzPct val="90000"/>
        <a:buFont typeface="Wingdings" pitchFamily="2" charset="2"/>
        <a:buChar char="v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NOTEBOOKS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Outside Cover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4400" dirty="0" smtClean="0"/>
              <a:t>Name</a:t>
            </a:r>
          </a:p>
          <a:p>
            <a:pPr marL="0" indent="0" algn="ctr">
              <a:buNone/>
            </a:pPr>
            <a:endParaRPr lang="en-US" sz="4400" dirty="0"/>
          </a:p>
          <a:p>
            <a:pPr marL="0" indent="0" algn="ctr">
              <a:buNone/>
            </a:pPr>
            <a:r>
              <a:rPr lang="en-US" sz="4400" dirty="0" smtClean="0"/>
              <a:t> </a:t>
            </a:r>
            <a:endParaRPr lang="en-US" sz="4400" dirty="0" smtClean="0"/>
          </a:p>
          <a:p>
            <a:pPr marL="0" indent="0" algn="ctr">
              <a:buNone/>
            </a:pPr>
            <a:r>
              <a:rPr lang="en-US" sz="4400" dirty="0" smtClean="0"/>
              <a:t>Honors Biology</a:t>
            </a:r>
            <a:endParaRPr lang="en-US" sz="4400" dirty="0" smtClean="0"/>
          </a:p>
          <a:p>
            <a:pPr marL="0" indent="0" algn="ctr">
              <a:buNone/>
            </a:pPr>
            <a:r>
              <a:rPr lang="en-US" sz="4400" dirty="0" smtClean="0"/>
              <a:t>Mrs. Roman – Block ___</a:t>
            </a:r>
            <a:endParaRPr lang="en-US" sz="4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26141" y="2746755"/>
            <a:ext cx="769171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u="sng" smtClean="0"/>
              <a:t>Inside Cover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53701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41" y="162582"/>
            <a:ext cx="7691719" cy="1143000"/>
          </a:xfrm>
        </p:spPr>
        <p:txBody>
          <a:bodyPr/>
          <a:lstStyle/>
          <a:p>
            <a:r>
              <a:rPr lang="en-US" dirty="0" smtClean="0"/>
              <a:t>Numbering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305582"/>
            <a:ext cx="7691719" cy="4571999"/>
          </a:xfrm>
        </p:spPr>
        <p:txBody>
          <a:bodyPr/>
          <a:lstStyle/>
          <a:p>
            <a:r>
              <a:rPr lang="en-US" dirty="0" smtClean="0"/>
              <a:t>Number all pages on the top outside corner</a:t>
            </a:r>
          </a:p>
          <a:p>
            <a:r>
              <a:rPr lang="en-US" dirty="0" smtClean="0"/>
              <a:t>Page 1 is the first page of the book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868" y="2607733"/>
            <a:ext cx="6256866" cy="41657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32000" y="2792399"/>
            <a:ext cx="47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74933" y="2792399"/>
            <a:ext cx="47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41" y="0"/>
            <a:ext cx="7691719" cy="1143000"/>
          </a:xfrm>
        </p:spPr>
        <p:txBody>
          <a:bodyPr/>
          <a:lstStyle/>
          <a:p>
            <a:r>
              <a:rPr lang="en-US" dirty="0" smtClean="0"/>
              <a:t>Table of Contents (</a:t>
            </a:r>
            <a:r>
              <a:rPr lang="en-US" dirty="0" err="1" smtClean="0"/>
              <a:t>pg</a:t>
            </a:r>
            <a:r>
              <a:rPr lang="en-US" dirty="0" smtClean="0"/>
              <a:t> 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465729"/>
            <a:ext cx="7691719" cy="45719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Title the first page of the Table of Contents </a:t>
            </a:r>
          </a:p>
          <a:p>
            <a:r>
              <a:rPr lang="en-US" sz="4000" dirty="0" smtClean="0"/>
              <a:t>Divide the page into 2 columns</a:t>
            </a:r>
          </a:p>
          <a:p>
            <a:r>
              <a:rPr lang="en-US" sz="4000" dirty="0" smtClean="0"/>
              <a:t>1-30 on the left and 31-60 on the right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6141" y="0"/>
            <a:ext cx="7691719" cy="1143000"/>
          </a:xfrm>
        </p:spPr>
        <p:txBody>
          <a:bodyPr/>
          <a:lstStyle/>
          <a:p>
            <a:r>
              <a:rPr lang="en-US" dirty="0"/>
              <a:t>Table of Contents (</a:t>
            </a:r>
            <a:r>
              <a:rPr lang="en-US" dirty="0" err="1"/>
              <a:t>pg</a:t>
            </a:r>
            <a:r>
              <a:rPr lang="en-US" dirty="0"/>
              <a:t> </a:t>
            </a:r>
            <a:r>
              <a:rPr lang="en-US" dirty="0" smtClean="0"/>
              <a:t>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Page 2 will divided into 2 columns</a:t>
            </a:r>
          </a:p>
          <a:p>
            <a:r>
              <a:rPr lang="en-US" sz="4800" dirty="0" smtClean="0"/>
              <a:t> 61-90 on the left and 91-100 on the right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Fold the page in half so </a:t>
            </a:r>
            <a:r>
              <a:rPr lang="en-US" sz="3600" dirty="0" smtClean="0"/>
              <a:t>Lab </a:t>
            </a:r>
            <a:r>
              <a:rPr lang="en-US" sz="3600" smtClean="0"/>
              <a:t>Write up is </a:t>
            </a:r>
            <a:r>
              <a:rPr lang="en-US" sz="3600" dirty="0" smtClean="0"/>
              <a:t>on the font</a:t>
            </a:r>
          </a:p>
          <a:p>
            <a:r>
              <a:rPr lang="en-US" sz="3600" dirty="0" smtClean="0"/>
              <a:t>Glue the blank side into page 3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8401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Notebook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6141" y="1586753"/>
            <a:ext cx="7691719" cy="4903694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/>
              <a:t>NEVER EVER tear out a page</a:t>
            </a:r>
          </a:p>
          <a:p>
            <a:r>
              <a:rPr lang="en-US" sz="4000" dirty="0" smtClean="0"/>
              <a:t>Only write on the page for the given assignment</a:t>
            </a:r>
          </a:p>
          <a:p>
            <a:r>
              <a:rPr lang="en-US" sz="4000" dirty="0" smtClean="0"/>
              <a:t>Don’t forget to fill in the Table of Contents</a:t>
            </a:r>
          </a:p>
          <a:p>
            <a:r>
              <a:rPr lang="en-US" sz="4000" dirty="0" smtClean="0"/>
              <a:t>Use blue/black/pencil (unless notes)</a:t>
            </a:r>
          </a:p>
          <a:p>
            <a:r>
              <a:rPr lang="en-US" sz="4000" dirty="0"/>
              <a:t>Always bring your notebook to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9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Venture">
  <a:themeElements>
    <a:clrScheme name="Venture">
      <a:dk1>
        <a:sysClr val="windowText" lastClr="000000"/>
      </a:dk1>
      <a:lt1>
        <a:sysClr val="window" lastClr="FFFFFF"/>
      </a:lt1>
      <a:dk2>
        <a:srgbClr val="738450"/>
      </a:dk2>
      <a:lt2>
        <a:srgbClr val="E8E9D1"/>
      </a:lt2>
      <a:accent1>
        <a:srgbClr val="9EB060"/>
      </a:accent1>
      <a:accent2>
        <a:srgbClr val="D09A08"/>
      </a:accent2>
      <a:accent3>
        <a:srgbClr val="F2EC86"/>
      </a:accent3>
      <a:accent4>
        <a:srgbClr val="824F1C"/>
      </a:accent4>
      <a:accent5>
        <a:srgbClr val="511818"/>
      </a:accent5>
      <a:accent6>
        <a:srgbClr val="553876"/>
      </a:accent6>
      <a:hlink>
        <a:srgbClr val="929547"/>
      </a:hlink>
      <a:folHlink>
        <a:srgbClr val="56633C"/>
      </a:folHlink>
    </a:clrScheme>
    <a:fontScheme name="Venture">
      <a:majorFont>
        <a:latin typeface="Calisto MT"/>
        <a:ea typeface=""/>
        <a:cs typeface=""/>
        <a:font script="Jpan" typeface="ＭＳ Ｐ明朝"/>
      </a:majorFont>
      <a:minorFont>
        <a:latin typeface="Calisto MT"/>
        <a:ea typeface=""/>
        <a:cs typeface=""/>
        <a:font script="Jpan" typeface="ＭＳ Ｐ明朝"/>
      </a:minorFont>
    </a:fontScheme>
    <a:fmtScheme name="Ventur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76200" dist="25400" dir="13500000">
              <a:srgbClr val="4B4B4B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shade val="10000"/>
                <a:alpha val="30000"/>
                <a:satMod val="60000"/>
              </a:schemeClr>
              <a:schemeClr val="phClr">
                <a:tint val="20000"/>
                <a:alpha val="5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30000"/>
                <a:alpha val="50000"/>
                <a:satMod val="150000"/>
              </a:schemeClr>
              <a:schemeClr val="phClr">
                <a:tint val="50000"/>
                <a:alpha val="1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Venture.thmx</Template>
  <TotalTime>627</TotalTime>
  <Words>150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Calisto MT</vt:lpstr>
      <vt:lpstr>Wingdings</vt:lpstr>
      <vt:lpstr>Venture</vt:lpstr>
      <vt:lpstr>NOTEBOOKS</vt:lpstr>
      <vt:lpstr>Outside Cover</vt:lpstr>
      <vt:lpstr>Numbering</vt:lpstr>
      <vt:lpstr>Table of Contents (pg 1)</vt:lpstr>
      <vt:lpstr>Table of Contents (pg 2)</vt:lpstr>
      <vt:lpstr>Page 3</vt:lpstr>
      <vt:lpstr>Notebook Rules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NOTEBOOKS</dc:title>
  <dc:creator>Kayla Odom</dc:creator>
  <cp:lastModifiedBy>Roman-Wensing, Kayla</cp:lastModifiedBy>
  <cp:revision>10</cp:revision>
  <dcterms:created xsi:type="dcterms:W3CDTF">2014-08-17T22:31:44Z</dcterms:created>
  <dcterms:modified xsi:type="dcterms:W3CDTF">2016-08-16T18:22:54Z</dcterms:modified>
</cp:coreProperties>
</file>